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4" r:id="rId3"/>
    <p:sldId id="321" r:id="rId4"/>
    <p:sldId id="322" r:id="rId5"/>
    <p:sldId id="323" r:id="rId6"/>
    <p:sldId id="325" r:id="rId7"/>
    <p:sldId id="257" r:id="rId8"/>
    <p:sldId id="259" r:id="rId9"/>
    <p:sldId id="260" r:id="rId10"/>
    <p:sldId id="261" r:id="rId11"/>
    <p:sldId id="262" r:id="rId12"/>
    <p:sldId id="258" r:id="rId13"/>
    <p:sldId id="327" r:id="rId14"/>
    <p:sldId id="303" r:id="rId15"/>
    <p:sldId id="264" r:id="rId16"/>
    <p:sldId id="283" r:id="rId17"/>
    <p:sldId id="328" r:id="rId18"/>
    <p:sldId id="304" r:id="rId19"/>
    <p:sldId id="265" r:id="rId20"/>
    <p:sldId id="284" r:id="rId21"/>
    <p:sldId id="329" r:id="rId22"/>
    <p:sldId id="305" r:id="rId23"/>
    <p:sldId id="266" r:id="rId24"/>
    <p:sldId id="285" r:id="rId25"/>
    <p:sldId id="330" r:id="rId26"/>
    <p:sldId id="306" r:id="rId27"/>
    <p:sldId id="267" r:id="rId28"/>
    <p:sldId id="286" r:id="rId29"/>
    <p:sldId id="331" r:id="rId30"/>
    <p:sldId id="307" r:id="rId31"/>
    <p:sldId id="268" r:id="rId32"/>
    <p:sldId id="287" r:id="rId33"/>
    <p:sldId id="332" r:id="rId34"/>
    <p:sldId id="308" r:id="rId35"/>
    <p:sldId id="269" r:id="rId36"/>
    <p:sldId id="288" r:id="rId37"/>
    <p:sldId id="333" r:id="rId38"/>
    <p:sldId id="309" r:id="rId39"/>
    <p:sldId id="270" r:id="rId40"/>
    <p:sldId id="289" r:id="rId41"/>
    <p:sldId id="334" r:id="rId42"/>
    <p:sldId id="310" r:id="rId43"/>
    <p:sldId id="271" r:id="rId44"/>
    <p:sldId id="290" r:id="rId45"/>
    <p:sldId id="335" r:id="rId46"/>
    <p:sldId id="311" r:id="rId47"/>
    <p:sldId id="272" r:id="rId48"/>
    <p:sldId id="291" r:id="rId49"/>
    <p:sldId id="326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3" autoAdjust="0"/>
    <p:restoredTop sz="94660"/>
  </p:normalViewPr>
  <p:slideViewPr>
    <p:cSldViewPr snapToGrid="0">
      <p:cViewPr varScale="1">
        <p:scale>
          <a:sx n="42" d="100"/>
          <a:sy n="42" d="100"/>
        </p:scale>
        <p:origin x="4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CB3AE-7E67-4324-B822-510590FFAF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B1FFA6-5643-4A15-8585-35CC0C9EA8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F48FC-DC5B-4E3E-8FB5-457736BA3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C51C3-04A5-4DC7-8BD0-9FF8AC0E4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B4416-CE5A-42D3-863F-1EEC2E7AC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7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B92DA-A149-4F0E-8255-AA14478A2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FC8000-A0F2-4997-AB5A-6B9256892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7A0F1-0D17-4BC0-9AD3-25B03121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453DE-A790-48AD-B67B-FAFCD0FD1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5A6FE-8CF7-4BE0-8060-F99517DC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7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D419E5-CA27-4321-81A6-335CD445D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3D6A6D-FDE7-45BD-80DB-4A0C51814A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B5E49-7E83-468D-B489-D5FB603EB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229EA-6F66-486A-B7F4-C15C5C57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62ADA-7702-4465-B21A-F435878E1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06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E5F53-CF20-4D7C-8445-A057E2BF4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A5155-30C5-4C07-B723-4FB0DCB59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50B52-ECC4-4E48-B4EF-DA02A426B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080A4-9714-466A-A89B-A132FC0B5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8C90F-ED34-449B-AD25-C212EDED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672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82966-6697-435A-8043-0EC4D1446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B69FD-1FE7-489A-BFDD-68328771E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E56B8-72BF-4F87-A47A-099DFC9A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08E5D-40EC-4663-872E-863590362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07263-C0B1-407D-9918-C4E2DE4CE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783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782DF-4879-47E6-8386-A5C960064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0583A-FE6C-45AC-8D4E-FB03E53CB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2523AE-AC16-47C0-8AE7-327BC2522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ED1B03-04F3-47B9-AFA4-5229F3E50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5648A0-258A-4252-A5E9-74167E193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3D92A2-52BE-43B5-B14E-FA0CFF88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4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40873-15DC-45C1-B93A-B535B26CA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670F8A-14BA-4A8A-B32C-7669E6FCE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39272-4683-441A-B85B-4A98F9349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A79061-F7EC-4175-AE2D-E67D6782AD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BE714C-C70E-45B1-ABFC-900FCDE92D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CE7530-BE7C-4B64-98D4-D47323D8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34AACE-A3BC-40C0-BABB-266098052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D587C2-6339-4258-A0EF-7E979D3FB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2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570A-1E4D-4F5C-8643-152252902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F3D0A3-45B4-4B7D-A348-A6FD017ED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8A3835-4A6D-40DC-85A6-3868D3E02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201F45-DCC7-47CE-9FBA-7172EEEEA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6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78F69D-A911-42E4-84CF-950BC9514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7F490-10AE-4682-8C38-92FF401B0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E012D-CD1E-4C54-A635-02347B33F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98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E8C14-0AFE-4C63-87FC-34FF2D726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0957-86F8-4751-B5DB-6CCEB3D08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243A8C-3D44-46D3-BAB5-05211F3E54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9CCFF0-3CAA-416F-9BF4-2677951AF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12EDF4-5B51-4181-8C66-BF9B30DF4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D65E92-102A-473F-BA9A-BF0893711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03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27200-3652-41F6-8096-2E9A98DF7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8BED46-81F8-4697-905A-8F52834D19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726337-03AC-43D1-93CF-5AC4B27E7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E58913-5F67-4CC4-A0A6-E3149B2FD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721BB-869A-452C-86CB-B4849BDC5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190833-9221-4E9B-A4DC-AEB2F8A87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1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1722D1-9162-45A7-8290-DD7C43DB1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65650-088A-478F-9629-AF7B8644B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486F-9253-42DB-9944-145CBDDDD2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0C4E7-DBB7-493E-B12E-D5C702CB61D2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CD0EE-AA91-46F3-9967-16DF51AD1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465BB-1E5B-491E-B8B0-3467D74506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6656F-DB8E-4BB3-8748-03DD2B4BA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6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54948-27E0-4871-8119-0443A1ECA0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2026</a:t>
            </a:r>
            <a:br>
              <a:rPr lang="en-US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aYce</a:t>
            </a:r>
            <a:r>
              <a:rPr lang="en-US" dirty="0"/>
              <a:t> Guide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B9E4B-A66A-4556-A0A2-FC018C0300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DO YOU WANT TO BECOME? </a:t>
            </a:r>
          </a:p>
        </p:txBody>
      </p:sp>
    </p:spTree>
    <p:extLst>
      <p:ext uri="{BB962C8B-B14F-4D97-AF65-F5344CB8AC3E}">
        <p14:creationId xmlns:p14="http://schemas.microsoft.com/office/powerpoint/2010/main" val="1474773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AA8684-68FD-400F-A199-4BF59D4BF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969" y="0"/>
            <a:ext cx="50620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52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00E902-9CCF-48FD-90A5-C6F1C1AAD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082" y="0"/>
            <a:ext cx="55378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9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10A3AB-43EC-4AC3-A866-B73248F69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"/>
            <a:ext cx="12192000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02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050A24-BD2C-4C18-8458-A836D24CD2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5" b="10425"/>
          <a:stretch/>
        </p:blipFill>
        <p:spPr>
          <a:xfrm>
            <a:off x="106680" y="1691640"/>
            <a:ext cx="11841480" cy="404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67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Analytical Thinking skill?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0549A9-E50C-45C5-BEEA-5057DC912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8" b="11693"/>
          <a:stretch/>
        </p:blipFill>
        <p:spPr>
          <a:xfrm>
            <a:off x="3040380" y="1028382"/>
            <a:ext cx="5372100" cy="5563961"/>
          </a:xfrm>
        </p:spPr>
      </p:pic>
    </p:spTree>
    <p:extLst>
      <p:ext uri="{BB962C8B-B14F-4D97-AF65-F5344CB8AC3E}">
        <p14:creationId xmlns:p14="http://schemas.microsoft.com/office/powerpoint/2010/main" val="600080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FF123F-0206-4078-8E1E-90D633EA2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497" y="0"/>
            <a:ext cx="5765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43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ANALYTICAL THINKING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1758322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705331-DC1D-4357-9FB0-D5E1983D86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0" b="10744"/>
          <a:stretch/>
        </p:blipFill>
        <p:spPr>
          <a:xfrm>
            <a:off x="156210" y="1417319"/>
            <a:ext cx="11879580" cy="402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56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Creative Thinking skill?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80DD3F-C5CE-40F3-9461-5462E0F872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7" b="11142"/>
          <a:stretch/>
        </p:blipFill>
        <p:spPr>
          <a:xfrm>
            <a:off x="3131820" y="973268"/>
            <a:ext cx="5646420" cy="5897163"/>
          </a:xfrm>
        </p:spPr>
      </p:pic>
    </p:spTree>
    <p:extLst>
      <p:ext uri="{BB962C8B-B14F-4D97-AF65-F5344CB8AC3E}">
        <p14:creationId xmlns:p14="http://schemas.microsoft.com/office/powerpoint/2010/main" val="2981245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F7DE96-920D-45ED-846A-AC81C2713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40" y="0"/>
            <a:ext cx="5760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42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9395B-BE5E-4AD1-8B3B-9EFAA5A6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5384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The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8E8B1-BC72-421A-92E4-7579847714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9400" b="1" dirty="0">
                <a:solidFill>
                  <a:schemeClr val="accent2">
                    <a:lumMod val="50000"/>
                  </a:schemeClr>
                </a:solidFill>
              </a:rPr>
              <a:t>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DF98F2-DC74-472A-B694-DDF2548BC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94760" y="1253331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6000" dirty="0"/>
          </a:p>
          <a:p>
            <a:pPr marL="0" indent="0">
              <a:buNone/>
            </a:pPr>
            <a:endParaRPr lang="en-US" sz="6000" dirty="0"/>
          </a:p>
          <a:p>
            <a:pPr marL="0" indent="0">
              <a:buNone/>
            </a:pPr>
            <a:endParaRPr lang="en-US" sz="6000" dirty="0"/>
          </a:p>
          <a:p>
            <a:pPr marL="0" indent="0">
              <a:buNone/>
            </a:pPr>
            <a:r>
              <a:rPr lang="en-US" sz="6600" b="1" dirty="0">
                <a:solidFill>
                  <a:schemeClr val="accent2">
                    <a:lumMod val="50000"/>
                  </a:schemeClr>
                </a:solidFill>
              </a:rPr>
              <a:t>Careers</a:t>
            </a:r>
          </a:p>
        </p:txBody>
      </p:sp>
    </p:spTree>
    <p:extLst>
      <p:ext uri="{BB962C8B-B14F-4D97-AF65-F5344CB8AC3E}">
        <p14:creationId xmlns:p14="http://schemas.microsoft.com/office/powerpoint/2010/main" val="490872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CREATIVE THINKING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4182554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482651-55E1-41A8-A3EA-57408721E5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7" b="11595"/>
          <a:stretch/>
        </p:blipFill>
        <p:spPr>
          <a:xfrm>
            <a:off x="158634" y="1645920"/>
            <a:ext cx="11874732" cy="395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796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Leadership &amp; Social Influence skill?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468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F073A5-168C-4EC7-8B8F-46220B495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67" y="0"/>
            <a:ext cx="5777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94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LEADERSHIP &amp; SOCIAL INFLUENCE 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41116817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D7EF71-2EAC-4D5B-8980-A2FD866B77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7" b="12195"/>
          <a:stretch/>
        </p:blipFill>
        <p:spPr>
          <a:xfrm>
            <a:off x="320041" y="1705575"/>
            <a:ext cx="11732670" cy="387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97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Resilience, Flexibility and Agility?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606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C24B4F-AC42-452B-B16E-C95E67787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67" y="0"/>
            <a:ext cx="5777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35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RESILIENCE, FLEXIBILITY &amp; AGILITY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12721814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81C01B-5B33-4243-8779-D3F883A4CC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6" b="11595"/>
          <a:stretch/>
        </p:blipFill>
        <p:spPr>
          <a:xfrm>
            <a:off x="189489" y="1714500"/>
            <a:ext cx="11952819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760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5D1B258-A97F-41F6-9220-0CA743AC9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Which careers does your Child like the most?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AD76E2-B47E-4653-A490-50FC7FCB6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</a:p>
          <a:p>
            <a:pPr marL="0" indent="0">
              <a:buNone/>
            </a:pPr>
            <a:r>
              <a:rPr lang="en-US" dirty="0"/>
              <a:t>2.</a:t>
            </a:r>
          </a:p>
          <a:p>
            <a:pPr marL="0" indent="0">
              <a:buNone/>
            </a:pPr>
            <a:r>
              <a:rPr lang="en-US" dirty="0"/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4022900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Curiosity &amp; Lifelong Learning skill?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9405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D9D179-B916-4E92-8765-3D65AD70B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38" y="0"/>
            <a:ext cx="5790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34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CURIOSITY and LIFELONG LEARNING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8473147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11DC8C-A029-4F7B-8C8D-301C5107F3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6" b="10395"/>
          <a:stretch/>
        </p:blipFill>
        <p:spPr>
          <a:xfrm>
            <a:off x="332024" y="1440180"/>
            <a:ext cx="11527951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7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Tech Literacy skill?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4655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B6713E-8D35-4A48-9565-763653F8C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783" y="0"/>
            <a:ext cx="5756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830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TECH LITERACY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9786215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DC7BF4-AF38-45DD-9531-0970269978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6" b="10995"/>
          <a:stretch/>
        </p:blipFill>
        <p:spPr>
          <a:xfrm>
            <a:off x="184670" y="1531620"/>
            <a:ext cx="1182266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5726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Design &amp; User Literacy skill?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479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CFCAA7-74D4-46C2-8362-E8420847E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353" y="0"/>
            <a:ext cx="5769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296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1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3549384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DESIGN &amp; USER INTERFACE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8600071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746AAC-DE21-4918-BFD3-1B69F01CC9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6" b="11595"/>
          <a:stretch/>
        </p:blipFill>
        <p:spPr>
          <a:xfrm>
            <a:off x="114379" y="1383030"/>
            <a:ext cx="11963242" cy="409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523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Motivation and Self-awareness?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250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ED0332-89B5-4B37-872F-0B46F4520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498" y="0"/>
            <a:ext cx="5735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688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MOTIVATION &amp; SELF-AWARENESS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27855684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86BFCE2-88B5-4B46-B85E-E89BCDC110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6" b="11595"/>
          <a:stretch/>
        </p:blipFill>
        <p:spPr>
          <a:xfrm>
            <a:off x="277341" y="1074420"/>
            <a:ext cx="11529709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038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70553-97D3-4A1E-8B97-6E0E44BF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What is Empathy &amp; Active Listening?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AEEC-C4D7-4EC2-AD84-35A847512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7039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9894DB-4338-4492-B581-8310F476E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353" y="0"/>
            <a:ext cx="5769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420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E865A2-91B6-4306-8491-FE8BD988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EMPATHY &amp; ACTIVE LISTENING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90CC9-754D-4CE0-9744-DDAFE07068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does your child like about this career skill?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C721C-BB3B-440D-BED2-598E294A6D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What your child doesn’t like about this career skill? </a:t>
            </a:r>
          </a:p>
        </p:txBody>
      </p:sp>
    </p:spTree>
    <p:extLst>
      <p:ext uri="{BB962C8B-B14F-4D97-AF65-F5344CB8AC3E}">
        <p14:creationId xmlns:p14="http://schemas.microsoft.com/office/powerpoint/2010/main" val="23316325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F16D55-4C17-41C7-B42E-9B69E202EAAB}"/>
              </a:ext>
            </a:extLst>
          </p:cNvPr>
          <p:cNvSpPr/>
          <p:nvPr/>
        </p:nvSpPr>
        <p:spPr>
          <a:xfrm>
            <a:off x="651353" y="350729"/>
            <a:ext cx="10421655" cy="598744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93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2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225935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5EE7-FDA4-41D5-9066-C8DAD847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Career 3 (name):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488EB-B693-4897-BC6B-DEFD5695E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does your child like this career? </a:t>
            </a:r>
          </a:p>
        </p:txBody>
      </p:sp>
    </p:spTree>
    <p:extLst>
      <p:ext uri="{BB962C8B-B14F-4D97-AF65-F5344CB8AC3E}">
        <p14:creationId xmlns:p14="http://schemas.microsoft.com/office/powerpoint/2010/main" val="1212257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DDF39B-E707-4504-BD6C-C76F0DA7D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"/>
            <a:ext cx="12192000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03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A60364-6CAE-4A63-9147-284EF48BB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830" y="0"/>
            <a:ext cx="50063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63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FB5803-13A9-4134-97CF-1E2ECD521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225" y="0"/>
            <a:ext cx="5533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07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342</Words>
  <Application>Microsoft Office PowerPoint</Application>
  <PresentationFormat>Widescreen</PresentationFormat>
  <Paragraphs>55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Calibri Light</vt:lpstr>
      <vt:lpstr>Office Theme</vt:lpstr>
      <vt:lpstr>2026 aYce Guide</vt:lpstr>
      <vt:lpstr>The </vt:lpstr>
      <vt:lpstr>Which careers does your Child like the most?</vt:lpstr>
      <vt:lpstr>Career 1 (name): </vt:lpstr>
      <vt:lpstr>Career 2 (name): </vt:lpstr>
      <vt:lpstr>Career 3 (name):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Analytical Thinking skill?</vt:lpstr>
      <vt:lpstr>PowerPoint Presentation</vt:lpstr>
      <vt:lpstr>ANALYTICAL THINKING </vt:lpstr>
      <vt:lpstr>PowerPoint Presentation</vt:lpstr>
      <vt:lpstr>What is Creative Thinking skill?</vt:lpstr>
      <vt:lpstr>PowerPoint Presentation</vt:lpstr>
      <vt:lpstr>CREATIVE THINKING </vt:lpstr>
      <vt:lpstr>PowerPoint Presentation</vt:lpstr>
      <vt:lpstr>What is Leadership &amp; Social Influence skill?</vt:lpstr>
      <vt:lpstr>PowerPoint Presentation</vt:lpstr>
      <vt:lpstr>LEADERSHIP &amp; SOCIAL INFLUENCE  </vt:lpstr>
      <vt:lpstr>PowerPoint Presentation</vt:lpstr>
      <vt:lpstr>What is Resilience, Flexibility and Agility?</vt:lpstr>
      <vt:lpstr>PowerPoint Presentation</vt:lpstr>
      <vt:lpstr>RESILIENCE, FLEXIBILITY &amp; AGILITY </vt:lpstr>
      <vt:lpstr>PowerPoint Presentation</vt:lpstr>
      <vt:lpstr>What is Curiosity &amp; Lifelong Learning skill?</vt:lpstr>
      <vt:lpstr>PowerPoint Presentation</vt:lpstr>
      <vt:lpstr>CURIOSITY and LIFELONG LEARNING </vt:lpstr>
      <vt:lpstr>PowerPoint Presentation</vt:lpstr>
      <vt:lpstr>What is Tech Literacy skill?</vt:lpstr>
      <vt:lpstr>PowerPoint Presentation</vt:lpstr>
      <vt:lpstr>TECH LITERACY </vt:lpstr>
      <vt:lpstr>PowerPoint Presentation</vt:lpstr>
      <vt:lpstr>What is Design &amp; User Literacy skill?</vt:lpstr>
      <vt:lpstr>PowerPoint Presentation</vt:lpstr>
      <vt:lpstr>DESIGN &amp; USER INTERFACE </vt:lpstr>
      <vt:lpstr>PowerPoint Presentation</vt:lpstr>
      <vt:lpstr>What is Motivation and Self-awareness?</vt:lpstr>
      <vt:lpstr>PowerPoint Presentation</vt:lpstr>
      <vt:lpstr>MOTIVATION &amp; SELF-AWARENESS</vt:lpstr>
      <vt:lpstr>PowerPoint Presentation</vt:lpstr>
      <vt:lpstr>What is Empathy &amp; Active Listening?</vt:lpstr>
      <vt:lpstr>PowerPoint Presentation</vt:lpstr>
      <vt:lpstr>EMPATHY &amp; ACTIVE LISTENING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aYce Guide</dc:title>
  <dc:creator>user</dc:creator>
  <cp:lastModifiedBy>user</cp:lastModifiedBy>
  <cp:revision>14</cp:revision>
  <dcterms:created xsi:type="dcterms:W3CDTF">2026-04-15T16:45:43Z</dcterms:created>
  <dcterms:modified xsi:type="dcterms:W3CDTF">2026-04-17T22:03:57Z</dcterms:modified>
</cp:coreProperties>
</file>