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1" r:id="rId4"/>
    <p:sldId id="322" r:id="rId5"/>
    <p:sldId id="323" r:id="rId6"/>
    <p:sldId id="325" r:id="rId7"/>
    <p:sldId id="326" r:id="rId8"/>
    <p:sldId id="327" r:id="rId9"/>
    <p:sldId id="257" r:id="rId10"/>
    <p:sldId id="259" r:id="rId11"/>
    <p:sldId id="260" r:id="rId12"/>
    <p:sldId id="261" r:id="rId13"/>
    <p:sldId id="262" r:id="rId14"/>
    <p:sldId id="258" r:id="rId15"/>
    <p:sldId id="329" r:id="rId16"/>
    <p:sldId id="303" r:id="rId17"/>
    <p:sldId id="264" r:id="rId18"/>
    <p:sldId id="283" r:id="rId19"/>
    <p:sldId id="330" r:id="rId20"/>
    <p:sldId id="304" r:id="rId21"/>
    <p:sldId id="265" r:id="rId22"/>
    <p:sldId id="284" r:id="rId23"/>
    <p:sldId id="331" r:id="rId24"/>
    <p:sldId id="305" r:id="rId25"/>
    <p:sldId id="266" r:id="rId26"/>
    <p:sldId id="285" r:id="rId27"/>
    <p:sldId id="332" r:id="rId28"/>
    <p:sldId id="306" r:id="rId29"/>
    <p:sldId id="267" r:id="rId30"/>
    <p:sldId id="286" r:id="rId31"/>
    <p:sldId id="333" r:id="rId32"/>
    <p:sldId id="307" r:id="rId33"/>
    <p:sldId id="268" r:id="rId34"/>
    <p:sldId id="287" r:id="rId35"/>
    <p:sldId id="334" r:id="rId36"/>
    <p:sldId id="308" r:id="rId37"/>
    <p:sldId id="269" r:id="rId38"/>
    <p:sldId id="288" r:id="rId39"/>
    <p:sldId id="335" r:id="rId40"/>
    <p:sldId id="309" r:id="rId41"/>
    <p:sldId id="270" r:id="rId42"/>
    <p:sldId id="289" r:id="rId43"/>
    <p:sldId id="336" r:id="rId44"/>
    <p:sldId id="310" r:id="rId45"/>
    <p:sldId id="271" r:id="rId46"/>
    <p:sldId id="290" r:id="rId47"/>
    <p:sldId id="337" r:id="rId48"/>
    <p:sldId id="311" r:id="rId49"/>
    <p:sldId id="272" r:id="rId50"/>
    <p:sldId id="291" r:id="rId51"/>
    <p:sldId id="338" r:id="rId52"/>
    <p:sldId id="312" r:id="rId53"/>
    <p:sldId id="273" r:id="rId54"/>
    <p:sldId id="292" r:id="rId55"/>
    <p:sldId id="339" r:id="rId56"/>
    <p:sldId id="313" r:id="rId57"/>
    <p:sldId id="274" r:id="rId58"/>
    <p:sldId id="293" r:id="rId59"/>
    <p:sldId id="340" r:id="rId60"/>
    <p:sldId id="314" r:id="rId61"/>
    <p:sldId id="275" r:id="rId62"/>
    <p:sldId id="294" r:id="rId63"/>
    <p:sldId id="341" r:id="rId64"/>
    <p:sldId id="315" r:id="rId65"/>
    <p:sldId id="276" r:id="rId66"/>
    <p:sldId id="295" r:id="rId67"/>
    <p:sldId id="342" r:id="rId68"/>
    <p:sldId id="316" r:id="rId69"/>
    <p:sldId id="277" r:id="rId70"/>
    <p:sldId id="296" r:id="rId71"/>
    <p:sldId id="343" r:id="rId72"/>
    <p:sldId id="317" r:id="rId73"/>
    <p:sldId id="278" r:id="rId74"/>
    <p:sldId id="297" r:id="rId75"/>
    <p:sldId id="344" r:id="rId76"/>
    <p:sldId id="318" r:id="rId77"/>
    <p:sldId id="279" r:id="rId78"/>
    <p:sldId id="298" r:id="rId79"/>
    <p:sldId id="345" r:id="rId80"/>
    <p:sldId id="319" r:id="rId81"/>
    <p:sldId id="280" r:id="rId82"/>
    <p:sldId id="299" r:id="rId83"/>
    <p:sldId id="346" r:id="rId84"/>
    <p:sldId id="320" r:id="rId85"/>
    <p:sldId id="281" r:id="rId86"/>
    <p:sldId id="300" r:id="rId87"/>
    <p:sldId id="347" r:id="rId88"/>
    <p:sldId id="282" r:id="rId89"/>
    <p:sldId id="301" r:id="rId90"/>
    <p:sldId id="328" r:id="rId9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2" d="100"/>
          <a:sy n="42" d="100"/>
        </p:scale>
        <p:origin x="4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B3AE-7E67-4324-B822-510590FFA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B1FFA6-5643-4A15-8585-35CC0C9EA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F48FC-DC5B-4E3E-8FB5-457736BA3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C51C3-04A5-4DC7-8BD0-9FF8AC0E4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B4416-CE5A-42D3-863F-1EEC2E7A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7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92DA-A149-4F0E-8255-AA14478A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C8000-A0F2-4997-AB5A-6B9256892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7A0F1-0D17-4BC0-9AD3-25B03121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453DE-A790-48AD-B67B-FAFCD0FD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5A6FE-8CF7-4BE0-8060-F99517DC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7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419E5-CA27-4321-81A6-335CD445D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D6A6D-FDE7-45BD-80DB-4A0C51814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B5E49-7E83-468D-B489-D5FB603E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229EA-6F66-486A-B7F4-C15C5C57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62ADA-7702-4465-B21A-F435878E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0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E5F53-CF20-4D7C-8445-A057E2BF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A5155-30C5-4C07-B723-4FB0DCB59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50B52-ECC4-4E48-B4EF-DA02A426B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080A4-9714-466A-A89B-A132FC0B5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8C90F-ED34-449B-AD25-C212EDED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7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82966-6697-435A-8043-0EC4D144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B69FD-1FE7-489A-BFDD-68328771E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E56B8-72BF-4F87-A47A-099DFC9A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08E5D-40EC-4663-872E-863590362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07263-C0B1-407D-9918-C4E2DE4C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8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782DF-4879-47E6-8386-A5C960064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0583A-FE6C-45AC-8D4E-FB03E53CB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2523AE-AC16-47C0-8AE7-327BC2522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ED1B03-04F3-47B9-AFA4-5229F3E50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648A0-258A-4252-A5E9-74167E19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D92A2-52BE-43B5-B14E-FA0CFF88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4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0873-15DC-45C1-B93A-B535B26C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70F8A-14BA-4A8A-B32C-7669E6FCE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39272-4683-441A-B85B-4A98F934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79061-F7EC-4175-AE2D-E67D6782A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E714C-C70E-45B1-ABFC-900FCDE92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CE7530-BE7C-4B64-98D4-D47323D8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34AACE-A3BC-40C0-BABB-26609805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587C2-6339-4258-A0EF-7E979D3FB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570A-1E4D-4F5C-8643-15225290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3D0A3-45B4-4B7D-A348-A6FD017E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A3835-4A6D-40DC-85A6-3868D3E0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201F45-DCC7-47CE-9FBA-7172EEEE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6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78F69D-A911-42E4-84CF-950BC951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7F490-10AE-4682-8C38-92FF401B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012D-CD1E-4C54-A635-02347B33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9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E8C14-0AFE-4C63-87FC-34FF2D726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957-86F8-4751-B5DB-6CCEB3D08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43A8C-3D44-46D3-BAB5-05211F3E5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CCFF0-3CAA-416F-9BF4-2677951AF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2EDF4-5B51-4181-8C66-BF9B30DF4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65E92-102A-473F-BA9A-BF0893711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0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27200-3652-41F6-8096-2E9A98DF7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BED46-81F8-4697-905A-8F52834D1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26337-03AC-43D1-93CF-5AC4B27E7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E58913-5F67-4CC4-A0A6-E3149B2F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721BB-869A-452C-86CB-B4849BDC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90833-9221-4E9B-A4DC-AEB2F8A8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1722D1-9162-45A7-8290-DD7C43DB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65650-088A-478F-9629-AF7B8644B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486F-9253-42DB-9944-145CBDDDD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CD0EE-AA91-46F3-9967-16DF51AD1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65BB-1E5B-491E-B8B0-3467D7450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6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4948-27E0-4871-8119-0443A1ECA0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aYce</a:t>
            </a:r>
            <a:r>
              <a:rPr lang="en-US" dirty="0"/>
              <a:t>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B9E4B-A66A-4556-A0A2-FC018C0300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 YOU WANT TO BECOME? </a:t>
            </a:r>
          </a:p>
        </p:txBody>
      </p:sp>
    </p:spTree>
    <p:extLst>
      <p:ext uri="{BB962C8B-B14F-4D97-AF65-F5344CB8AC3E}">
        <p14:creationId xmlns:p14="http://schemas.microsoft.com/office/powerpoint/2010/main" val="1474773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A60364-6CAE-4A63-9147-284EF48BB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30" y="0"/>
            <a:ext cx="50063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63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FB5803-13A9-4134-97CF-1E2ECD521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225" y="0"/>
            <a:ext cx="5533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07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AA8684-68FD-400F-A199-4BF59D4BF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969" y="0"/>
            <a:ext cx="5062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52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00E902-9CCF-48FD-90A5-C6F1C1AAD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82" y="0"/>
            <a:ext cx="5537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9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A3AB-43EC-4AC3-A866-B73248F69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02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EE43B0-B2C4-4565-B88A-B0F007329E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b="10425"/>
          <a:stretch/>
        </p:blipFill>
        <p:spPr>
          <a:xfrm>
            <a:off x="106680" y="1691640"/>
            <a:ext cx="11841480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49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Analytical Thinking skill?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4B382A3-E4D5-4927-B73E-71F2F79A6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8" b="11693"/>
          <a:stretch/>
        </p:blipFill>
        <p:spPr>
          <a:xfrm>
            <a:off x="3667324" y="1485900"/>
            <a:ext cx="4834359" cy="5006975"/>
          </a:xfrm>
        </p:spPr>
      </p:pic>
    </p:spTree>
    <p:extLst>
      <p:ext uri="{BB962C8B-B14F-4D97-AF65-F5344CB8AC3E}">
        <p14:creationId xmlns:p14="http://schemas.microsoft.com/office/powerpoint/2010/main" val="600080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FF123F-0206-4078-8E1E-90D633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497" y="0"/>
            <a:ext cx="5765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43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ANALYTICAL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758322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F30FC1-523D-448C-9736-C492A237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0" b="10744"/>
          <a:stretch/>
        </p:blipFill>
        <p:spPr>
          <a:xfrm>
            <a:off x="156210" y="1417319"/>
            <a:ext cx="11879580" cy="40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98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9395B-BE5E-4AD1-8B3B-9EFAA5A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5384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The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E8B1-BC72-421A-92E4-7579847714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9400" b="1" dirty="0">
                <a:solidFill>
                  <a:schemeClr val="accent2">
                    <a:lumMod val="50000"/>
                  </a:schemeClr>
                </a:solidFill>
              </a:rPr>
              <a:t>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F98F2-DC74-472A-B694-DDF2548BC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4760" y="1253331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Careers</a:t>
            </a:r>
          </a:p>
        </p:txBody>
      </p:sp>
    </p:spTree>
    <p:extLst>
      <p:ext uri="{BB962C8B-B14F-4D97-AF65-F5344CB8AC3E}">
        <p14:creationId xmlns:p14="http://schemas.microsoft.com/office/powerpoint/2010/main" val="490872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Creative Thinking skill?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29FB91F-2817-4CF2-B682-9E1E0C3DAA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7" b="11142"/>
          <a:stretch/>
        </p:blipFill>
        <p:spPr>
          <a:xfrm>
            <a:off x="3687574" y="1485900"/>
            <a:ext cx="4839206" cy="5054135"/>
          </a:xfrm>
        </p:spPr>
      </p:pic>
    </p:spTree>
    <p:extLst>
      <p:ext uri="{BB962C8B-B14F-4D97-AF65-F5344CB8AC3E}">
        <p14:creationId xmlns:p14="http://schemas.microsoft.com/office/powerpoint/2010/main" val="2981245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F7DE96-920D-45ED-846A-AC81C271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0" y="0"/>
            <a:ext cx="576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2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CREATIVE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82554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0FB2A0-C1EB-47F2-BA4C-D06B2BDDAC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7" b="11595"/>
          <a:stretch/>
        </p:blipFill>
        <p:spPr>
          <a:xfrm>
            <a:off x="158634" y="1645920"/>
            <a:ext cx="11874732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Leadership &amp; Social Influence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D3B2F-1412-4D82-B631-D6E958A13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68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F073A5-168C-4EC7-8B8F-46220B495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67" y="0"/>
            <a:ext cx="577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94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LEADERSHIP &amp; SOCIAL INFLUENCE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11681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6C5D0A-0CA6-4344-B280-610C6A724D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7" b="12195"/>
          <a:stretch/>
        </p:blipFill>
        <p:spPr>
          <a:xfrm>
            <a:off x="320041" y="1705575"/>
            <a:ext cx="11732670" cy="387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59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Resilience, Flexibility and Agility?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06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C24B4F-AC42-452B-B16E-C95E67787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67" y="0"/>
            <a:ext cx="577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3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D1B258-A97F-41F6-9220-0CA743AC9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Which careers does your Child like the most?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AD76E2-B47E-4653-A490-50FC7FCB6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</a:p>
          <a:p>
            <a:pPr marL="0" indent="0">
              <a:buNone/>
            </a:pPr>
            <a:r>
              <a:rPr lang="en-US" dirty="0"/>
              <a:t>2.</a:t>
            </a:r>
          </a:p>
          <a:p>
            <a:pPr marL="0" indent="0">
              <a:buNone/>
            </a:pPr>
            <a:r>
              <a:rPr lang="en-US" dirty="0"/>
              <a:t>3.</a:t>
            </a:r>
          </a:p>
          <a:p>
            <a:pPr marL="0" indent="0">
              <a:buNone/>
            </a:pPr>
            <a:r>
              <a:rPr lang="en-US" dirty="0"/>
              <a:t>4.</a:t>
            </a:r>
          </a:p>
          <a:p>
            <a:pPr marL="0" indent="0">
              <a:buNone/>
            </a:pPr>
            <a:r>
              <a:rPr lang="en-US" dirty="0"/>
              <a:t>5. </a:t>
            </a:r>
          </a:p>
        </p:txBody>
      </p:sp>
    </p:spTree>
    <p:extLst>
      <p:ext uri="{BB962C8B-B14F-4D97-AF65-F5344CB8AC3E}">
        <p14:creationId xmlns:p14="http://schemas.microsoft.com/office/powerpoint/2010/main" val="4022900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RESILIENCE, FLEXIBILITY &amp; AGILITY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272181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AA799A-1857-43EF-A654-86DC93C824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6" b="11595"/>
          <a:stretch/>
        </p:blipFill>
        <p:spPr>
          <a:xfrm>
            <a:off x="189489" y="1714500"/>
            <a:ext cx="11952819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19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Curiosity &amp; Lifelong Learning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405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D9D179-B916-4E92-8765-3D65AD70B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38" y="0"/>
            <a:ext cx="5790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34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CURIOSITY and LIFELONG LEARNING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847314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FEBD9C-BD81-407E-8D58-AE61692BA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6" b="10395"/>
          <a:stretch/>
        </p:blipFill>
        <p:spPr>
          <a:xfrm>
            <a:off x="332024" y="1440180"/>
            <a:ext cx="11527951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889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Tech Literacy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65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B6713E-8D35-4A48-9565-763653F8C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783" y="0"/>
            <a:ext cx="5756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83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TECH LITERACY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978621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FB6405-4B9F-4118-9A32-FB10CC5DD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0995"/>
          <a:stretch/>
        </p:blipFill>
        <p:spPr>
          <a:xfrm>
            <a:off x="184670" y="1531620"/>
            <a:ext cx="1182266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0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1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3549384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Design &amp; User Literacy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79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CFCAA7-74D4-46C2-8362-E8420847E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3" y="0"/>
            <a:ext cx="576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968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DESIGN &amp; USER INTERFACE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860007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07DEB2-30DF-48BC-A173-42EFD04AD4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1595"/>
          <a:stretch/>
        </p:blipFill>
        <p:spPr>
          <a:xfrm>
            <a:off x="114379" y="1383030"/>
            <a:ext cx="11963242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072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Motivation and Self-awareness?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50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ED0332-89B5-4B37-872F-0B46F4520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498" y="0"/>
            <a:ext cx="5735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688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MOTIVATION &amp; SELF-AWARENESS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7855684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442F7F-C8AE-48BC-BD02-9E0A2BDBEC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6" b="11595"/>
          <a:stretch/>
        </p:blipFill>
        <p:spPr>
          <a:xfrm>
            <a:off x="277341" y="1074420"/>
            <a:ext cx="11529709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71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Empathy &amp; Active Listening?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7039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9894DB-4338-4492-B581-8310F476E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3" y="0"/>
            <a:ext cx="576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42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2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2259355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EMPATHY &amp; ACTIVE LISTENING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3316325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8B2FF1-87F1-4DAF-9810-7FD5C7E6DF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6" b="12795"/>
          <a:stretch/>
        </p:blipFill>
        <p:spPr>
          <a:xfrm>
            <a:off x="281463" y="1554480"/>
            <a:ext cx="11629074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777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61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Talent Management?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51CB0C-54E1-4D2D-A42A-6C8CB94F6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10091"/>
          <a:stretch/>
        </p:blipFill>
        <p:spPr>
          <a:xfrm>
            <a:off x="3172650" y="1028700"/>
            <a:ext cx="5216970" cy="5487013"/>
          </a:xfrm>
        </p:spPr>
      </p:pic>
    </p:spTree>
    <p:extLst>
      <p:ext uri="{BB962C8B-B14F-4D97-AF65-F5344CB8AC3E}">
        <p14:creationId xmlns:p14="http://schemas.microsoft.com/office/powerpoint/2010/main" val="37647894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4322D-EA6F-430D-9B6F-DC10EF958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24" y="0"/>
            <a:ext cx="5782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27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TALENT MANAGEMENT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2700735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A5E2D4-3E71-4CDD-A030-C7509B63E8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6" b="10395"/>
          <a:stretch/>
        </p:blipFill>
        <p:spPr>
          <a:xfrm>
            <a:off x="277818" y="1760220"/>
            <a:ext cx="1177489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158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Service Orientation and Customer Service?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495B4D-CE57-494E-9937-E448EEC71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9566"/>
          <a:stretch/>
        </p:blipFill>
        <p:spPr>
          <a:xfrm>
            <a:off x="3406140" y="1265922"/>
            <a:ext cx="5143500" cy="5447571"/>
          </a:xfrm>
        </p:spPr>
      </p:pic>
    </p:spTree>
    <p:extLst>
      <p:ext uri="{BB962C8B-B14F-4D97-AF65-F5344CB8AC3E}">
        <p14:creationId xmlns:p14="http://schemas.microsoft.com/office/powerpoint/2010/main" val="9340506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B9FB65-54E2-48CC-AC5E-48951E864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95" y="0"/>
            <a:ext cx="579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223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SERVICE ORIENTATION and CUSTOMER SERVICE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32248869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2F455C-732B-4615-9195-1951F2A1F2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0995"/>
          <a:stretch/>
        </p:blipFill>
        <p:spPr>
          <a:xfrm>
            <a:off x="151829" y="1143000"/>
            <a:ext cx="11888342" cy="413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7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3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12122577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Environmental Stewardship?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939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A7C1EC-F7AB-4DFD-9D62-DEC93A2F9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95" y="0"/>
            <a:ext cx="579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762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ENVIRONMENTAL STEWARDSHIP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31562698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3AF937-6319-4059-B134-F5C7753974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96" b="10395"/>
          <a:stretch/>
        </p:blipFill>
        <p:spPr>
          <a:xfrm>
            <a:off x="279673" y="1474470"/>
            <a:ext cx="11632653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389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4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Resource Management and Operations?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859EC3-3A58-479A-9C32-C9136E6FE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10091"/>
          <a:stretch/>
        </p:blipFill>
        <p:spPr>
          <a:xfrm>
            <a:off x="3451860" y="1322363"/>
            <a:ext cx="4916045" cy="5170512"/>
          </a:xfrm>
        </p:spPr>
      </p:pic>
    </p:spTree>
    <p:extLst>
      <p:ext uri="{BB962C8B-B14F-4D97-AF65-F5344CB8AC3E}">
        <p14:creationId xmlns:p14="http://schemas.microsoft.com/office/powerpoint/2010/main" val="13589172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D98892-FD24-45A3-B65B-A0774C74B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0" y="0"/>
            <a:ext cx="576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395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RESOURCE MANAGEMENT &amp; OPERATIONS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197415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AFFC39-7F03-41DB-9293-F4E15A50B8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0395"/>
          <a:stretch/>
        </p:blipFill>
        <p:spPr>
          <a:xfrm>
            <a:off x="118987" y="1531620"/>
            <a:ext cx="12019705" cy="418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498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Marketing and Media?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9772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1F15BB-538C-4703-9882-11A2126E9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36" y="0"/>
            <a:ext cx="5820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17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4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19160082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MARKETING &amp; MEDIA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9643242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B1F123-C8E6-405C-A4F5-3495E2F243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7" b="11595"/>
          <a:stretch/>
        </p:blipFill>
        <p:spPr>
          <a:xfrm>
            <a:off x="177631" y="1623060"/>
            <a:ext cx="11768709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774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68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Networks &amp; Cybersecurity?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D39763-6E1A-40B8-8AC1-2FBCE76F78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b="12718"/>
          <a:stretch/>
        </p:blipFill>
        <p:spPr>
          <a:xfrm>
            <a:off x="3086100" y="991210"/>
            <a:ext cx="5577840" cy="5661438"/>
          </a:xfrm>
        </p:spPr>
      </p:pic>
    </p:spTree>
    <p:extLst>
      <p:ext uri="{BB962C8B-B14F-4D97-AF65-F5344CB8AC3E}">
        <p14:creationId xmlns:p14="http://schemas.microsoft.com/office/powerpoint/2010/main" val="12381620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AC0A4-FF62-4798-9829-A547385B5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36" y="0"/>
            <a:ext cx="5820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848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NETWORKS &amp; CYBERSECURITY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2822034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641D6D-21F6-4627-939B-47C599A8BD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1595"/>
          <a:stretch/>
        </p:blipFill>
        <p:spPr>
          <a:xfrm>
            <a:off x="415131" y="1645920"/>
            <a:ext cx="11562239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0926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Systems Thinking?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882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E2408C-1C19-47B6-A962-8297E40BB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79" y="0"/>
            <a:ext cx="5816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461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SYSTEMS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80987738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36292C-FC1A-4AC7-81A5-6A1011C6B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0395"/>
          <a:stretch/>
        </p:blipFill>
        <p:spPr>
          <a:xfrm>
            <a:off x="381713" y="1623060"/>
            <a:ext cx="11559935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71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5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29041720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Programming?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9952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552684-462F-46E6-9C0D-038D067FE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26" y="0"/>
            <a:ext cx="5752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201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PROGRAMMING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387360075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311D4F9-51A1-4BCF-B546-42FD7178B4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0395"/>
          <a:stretch/>
        </p:blipFill>
        <p:spPr>
          <a:xfrm>
            <a:off x="267754" y="1188720"/>
            <a:ext cx="11396012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23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Global Citizenship?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134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C3E565-8712-46F0-86E0-81731341C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95" y="0"/>
            <a:ext cx="579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5206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GLOBAL CITIZENSHIP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9433282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37558F-EF43-4C42-A959-EED0C85E7F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0995"/>
          <a:stretch/>
        </p:blipFill>
        <p:spPr>
          <a:xfrm>
            <a:off x="431403" y="1645920"/>
            <a:ext cx="11329194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622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174806-7D7F-40DC-BB27-1016DB823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495" y="0"/>
            <a:ext cx="5795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032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READING, WRITING &amp; MATHS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3184685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DF39B-E707-4504-BD6C-C76F0DA7D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0319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E55A53-F55F-4717-87E9-7C737F066AD0}"/>
              </a:ext>
            </a:extLst>
          </p:cNvPr>
          <p:cNvSpPr/>
          <p:nvPr/>
        </p:nvSpPr>
        <p:spPr>
          <a:xfrm>
            <a:off x="651353" y="350729"/>
            <a:ext cx="10421655" cy="598744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67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652</Words>
  <Application>Microsoft Office PowerPoint</Application>
  <PresentationFormat>Widescreen</PresentationFormat>
  <Paragraphs>100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4" baseType="lpstr">
      <vt:lpstr>Arial</vt:lpstr>
      <vt:lpstr>Calibri</vt:lpstr>
      <vt:lpstr>Calibri Light</vt:lpstr>
      <vt:lpstr>Office Theme</vt:lpstr>
      <vt:lpstr>2026 aYce Guide</vt:lpstr>
      <vt:lpstr>The </vt:lpstr>
      <vt:lpstr>Which careers does your Child like the most?</vt:lpstr>
      <vt:lpstr>Career 1 (name): </vt:lpstr>
      <vt:lpstr>Career 2 (name): </vt:lpstr>
      <vt:lpstr>Career 3 (name): </vt:lpstr>
      <vt:lpstr>Career 4 (name): </vt:lpstr>
      <vt:lpstr>Career 5 (name):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Analytical Thinking skill?</vt:lpstr>
      <vt:lpstr>PowerPoint Presentation</vt:lpstr>
      <vt:lpstr>ANALYTICAL THINKING </vt:lpstr>
      <vt:lpstr>PowerPoint Presentation</vt:lpstr>
      <vt:lpstr>What is Creative Thinking skill?</vt:lpstr>
      <vt:lpstr>PowerPoint Presentation</vt:lpstr>
      <vt:lpstr>CREATIVE THINKING </vt:lpstr>
      <vt:lpstr>PowerPoint Presentation</vt:lpstr>
      <vt:lpstr>What is Leadership &amp; Social Influence skill?</vt:lpstr>
      <vt:lpstr>PowerPoint Presentation</vt:lpstr>
      <vt:lpstr>LEADERSHIP &amp; SOCIAL INFLUENCE  </vt:lpstr>
      <vt:lpstr>PowerPoint Presentation</vt:lpstr>
      <vt:lpstr>What is Resilience, Flexibility and Agility?</vt:lpstr>
      <vt:lpstr>PowerPoint Presentation</vt:lpstr>
      <vt:lpstr>RESILIENCE, FLEXIBILITY &amp; AGILITY </vt:lpstr>
      <vt:lpstr>PowerPoint Presentation</vt:lpstr>
      <vt:lpstr>What is Curiosity &amp; Lifelong Learning skill?</vt:lpstr>
      <vt:lpstr>PowerPoint Presentation</vt:lpstr>
      <vt:lpstr>CURIOSITY and LIFELONG LEARNING </vt:lpstr>
      <vt:lpstr>PowerPoint Presentation</vt:lpstr>
      <vt:lpstr>What is Tech Literacy skill?</vt:lpstr>
      <vt:lpstr>PowerPoint Presentation</vt:lpstr>
      <vt:lpstr>TECH LITERACY </vt:lpstr>
      <vt:lpstr>PowerPoint Presentation</vt:lpstr>
      <vt:lpstr>What is Design &amp; User Literacy skill?</vt:lpstr>
      <vt:lpstr>PowerPoint Presentation</vt:lpstr>
      <vt:lpstr>DESIGN &amp; USER INTERFACE </vt:lpstr>
      <vt:lpstr>PowerPoint Presentation</vt:lpstr>
      <vt:lpstr>What is Motivation and Self-awareness?</vt:lpstr>
      <vt:lpstr>PowerPoint Presentation</vt:lpstr>
      <vt:lpstr>MOTIVATION &amp; SELF-AWARENESS</vt:lpstr>
      <vt:lpstr>PowerPoint Presentation</vt:lpstr>
      <vt:lpstr>What is Empathy &amp; Active Listening?</vt:lpstr>
      <vt:lpstr>PowerPoint Presentation</vt:lpstr>
      <vt:lpstr>EMPATHY &amp; ACTIVE LISTENING</vt:lpstr>
      <vt:lpstr>PowerPoint Presentation</vt:lpstr>
      <vt:lpstr>What is Talent Management?</vt:lpstr>
      <vt:lpstr>PowerPoint Presentation</vt:lpstr>
      <vt:lpstr>TALENT MANAGEMENT </vt:lpstr>
      <vt:lpstr>PowerPoint Presentation</vt:lpstr>
      <vt:lpstr>What is Service Orientation and Customer Service?</vt:lpstr>
      <vt:lpstr>PowerPoint Presentation</vt:lpstr>
      <vt:lpstr>SERVICE ORIENTATION and CUSTOMER SERVICE</vt:lpstr>
      <vt:lpstr>PowerPoint Presentation</vt:lpstr>
      <vt:lpstr>What is Environmental Stewardship?</vt:lpstr>
      <vt:lpstr>PowerPoint Presentation</vt:lpstr>
      <vt:lpstr>ENVIRONMENTAL STEWARDSHIP </vt:lpstr>
      <vt:lpstr>PowerPoint Presentation</vt:lpstr>
      <vt:lpstr>What is Resource Management and Operations?</vt:lpstr>
      <vt:lpstr>PowerPoint Presentation</vt:lpstr>
      <vt:lpstr>RESOURCE MANAGEMENT &amp; OPERATIONS </vt:lpstr>
      <vt:lpstr>PowerPoint Presentation</vt:lpstr>
      <vt:lpstr>What is Marketing and Media?</vt:lpstr>
      <vt:lpstr>PowerPoint Presentation</vt:lpstr>
      <vt:lpstr>MARKETING &amp; MEDIA </vt:lpstr>
      <vt:lpstr>PowerPoint Presentation</vt:lpstr>
      <vt:lpstr>What is Networks &amp; Cybersecurity?</vt:lpstr>
      <vt:lpstr>PowerPoint Presentation</vt:lpstr>
      <vt:lpstr>NETWORKS &amp; CYBERSECURITY </vt:lpstr>
      <vt:lpstr>PowerPoint Presentation</vt:lpstr>
      <vt:lpstr>What is Systems Thinking?</vt:lpstr>
      <vt:lpstr>PowerPoint Presentation</vt:lpstr>
      <vt:lpstr>SYSTEMS THINKING </vt:lpstr>
      <vt:lpstr>PowerPoint Presentation</vt:lpstr>
      <vt:lpstr>What is Programming?</vt:lpstr>
      <vt:lpstr>PowerPoint Presentation</vt:lpstr>
      <vt:lpstr>PROGRAMMING </vt:lpstr>
      <vt:lpstr>PowerPoint Presentation</vt:lpstr>
      <vt:lpstr>What is Global Citizenship?</vt:lpstr>
      <vt:lpstr>PowerPoint Presentation</vt:lpstr>
      <vt:lpstr>GLOBAL CITIZENSHIP</vt:lpstr>
      <vt:lpstr>PowerPoint Presentation</vt:lpstr>
      <vt:lpstr>PowerPoint Presentation</vt:lpstr>
      <vt:lpstr>READING, WRITING &amp; MATHS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aYce Guide</dc:title>
  <dc:creator>user</dc:creator>
  <cp:lastModifiedBy>user</cp:lastModifiedBy>
  <cp:revision>11</cp:revision>
  <dcterms:created xsi:type="dcterms:W3CDTF">2026-04-15T16:45:43Z</dcterms:created>
  <dcterms:modified xsi:type="dcterms:W3CDTF">2026-04-18T09:27:51Z</dcterms:modified>
</cp:coreProperties>
</file>